
<file path=[Content_Types].xml><?xml version="1.0" encoding="utf-8"?>
<Types xmlns="http://schemas.openxmlformats.org/package/2006/content-types">
  <Override PartName="/_rels/.rels" ContentType="application/vnd.openxmlformats-package.relationships+xml"/>
  <Override PartName="/docProps/custom.xml" ContentType="application/vnd.openxmlformats-officedocument.custom-properties+xml"/>
  <Override PartName="/docProps/core.xml" ContentType="application/vnd.openxmlformats-package.core-properties+xml"/>
  <Override PartName="/docProps/app.xml" ContentType="application/vnd.openxmlformats-officedocument.extended-properties+xml"/>
  <Override PartName="/ppt/_rels/presentation.xml.rels" ContentType="application/vnd.openxmlformats-package.relationships+xml"/>
  <Override PartName="/ppt/media/image5.png" ContentType="image/png"/>
  <Override PartName="/ppt/media/image4.tif" ContentType="image/tiff"/>
  <Override PartName="/ppt/media/image3.tif" ContentType="image/tiff"/>
  <Override PartName="/ppt/media/image1.png" ContentType="image/png"/>
  <Override PartName="/ppt/media/image2.tif" ContentType="image/tiff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presentation.xml" ContentType="application/vnd.openxmlformats-officedocument.presentationml.presentation.main+xml"/>
  <Override PartName="/ppt/theme/theme1.xml" ContentType="application/vnd.openxmlformats-officedocument.theme+xml"/>
  <Override PartName="/ppt/slideLayouts/slideLayout12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_rels/slideLayout8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6.xml.rels" ContentType="application/vnd.openxmlformats-package.relationshi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_rels/slide1.xml.rels" ContentType="application/vnd.openxmlformats-package.relationships+xml"/>
  <Override PartName="/ppt/slides/slide1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</p:sldMasterIdLst>
  <p:sldIdLst>
    <p:sldId id="256" r:id="rId3"/>
  </p:sldIdLst>
  <p:sldSz cx="7772400" cy="10058400"/>
  <p:notesSz cx="7772400" cy="10058400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" Target="slides/slide1.xml"/>
</Relationships>
</file>

<file path=ppt/media/image1.png>
</file>

<file path=ppt/media/image2.tif>
</file>

<file path=ppt/media/image3.tif>
</file>

<file path=ppt/media/image4.tif>
</file>

<file path=ppt/media/image5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582840" y="1646280"/>
            <a:ext cx="6606360" cy="350136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388440" y="2353320"/>
            <a:ext cx="6994800" cy="2782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38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388440" y="5400360"/>
            <a:ext cx="6994800" cy="2782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38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582840" y="1646280"/>
            <a:ext cx="6606360" cy="350136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 type="body"/>
          </p:nvPr>
        </p:nvSpPr>
        <p:spPr>
          <a:xfrm>
            <a:off x="388440" y="2353320"/>
            <a:ext cx="3413160" cy="2782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38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 type="body"/>
          </p:nvPr>
        </p:nvSpPr>
        <p:spPr>
          <a:xfrm>
            <a:off x="3972600" y="2353320"/>
            <a:ext cx="3413160" cy="2782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38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 type="body"/>
          </p:nvPr>
        </p:nvSpPr>
        <p:spPr>
          <a:xfrm>
            <a:off x="388440" y="5400360"/>
            <a:ext cx="3413160" cy="2782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38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 type="body"/>
          </p:nvPr>
        </p:nvSpPr>
        <p:spPr>
          <a:xfrm>
            <a:off x="3972600" y="5400360"/>
            <a:ext cx="3413160" cy="2782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38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582840" y="1646280"/>
            <a:ext cx="6606360" cy="350136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 type="body"/>
          </p:nvPr>
        </p:nvSpPr>
        <p:spPr>
          <a:xfrm>
            <a:off x="388440" y="2353320"/>
            <a:ext cx="2252160" cy="2782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38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 type="body"/>
          </p:nvPr>
        </p:nvSpPr>
        <p:spPr>
          <a:xfrm>
            <a:off x="2753640" y="2353320"/>
            <a:ext cx="2252160" cy="2782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38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 type="body"/>
          </p:nvPr>
        </p:nvSpPr>
        <p:spPr>
          <a:xfrm>
            <a:off x="5118840" y="2353320"/>
            <a:ext cx="2252160" cy="2782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38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 type="body"/>
          </p:nvPr>
        </p:nvSpPr>
        <p:spPr>
          <a:xfrm>
            <a:off x="388440" y="5400360"/>
            <a:ext cx="2252160" cy="2782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38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9" name="PlaceHolder 6"/>
          <p:cNvSpPr>
            <a:spLocks noGrp="1"/>
          </p:cNvSpPr>
          <p:nvPr>
            <p:ph type="body"/>
          </p:nvPr>
        </p:nvSpPr>
        <p:spPr>
          <a:xfrm>
            <a:off x="2753640" y="5400360"/>
            <a:ext cx="2252160" cy="2782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38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0" name="PlaceHolder 7"/>
          <p:cNvSpPr>
            <a:spLocks noGrp="1"/>
          </p:cNvSpPr>
          <p:nvPr>
            <p:ph type="body"/>
          </p:nvPr>
        </p:nvSpPr>
        <p:spPr>
          <a:xfrm>
            <a:off x="5118840" y="5400360"/>
            <a:ext cx="2252160" cy="2782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38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582840" y="1646280"/>
            <a:ext cx="6606360" cy="350136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388440" y="2353320"/>
            <a:ext cx="6994800" cy="5833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582840" y="1646280"/>
            <a:ext cx="6606360" cy="350136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 type="body"/>
          </p:nvPr>
        </p:nvSpPr>
        <p:spPr>
          <a:xfrm>
            <a:off x="388440" y="2353320"/>
            <a:ext cx="6994800" cy="5833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38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582840" y="1646280"/>
            <a:ext cx="6606360" cy="350136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 type="body"/>
          </p:nvPr>
        </p:nvSpPr>
        <p:spPr>
          <a:xfrm>
            <a:off x="388440" y="2353320"/>
            <a:ext cx="3413160" cy="5833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38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 type="body"/>
          </p:nvPr>
        </p:nvSpPr>
        <p:spPr>
          <a:xfrm>
            <a:off x="3972600" y="2353320"/>
            <a:ext cx="3413160" cy="5833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38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582840" y="1646280"/>
            <a:ext cx="6606360" cy="350136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582840" y="1646280"/>
            <a:ext cx="6606360" cy="162316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582840" y="1646280"/>
            <a:ext cx="6606360" cy="350136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 type="body"/>
          </p:nvPr>
        </p:nvSpPr>
        <p:spPr>
          <a:xfrm>
            <a:off x="388440" y="2353320"/>
            <a:ext cx="3413160" cy="2782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38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 type="body"/>
          </p:nvPr>
        </p:nvSpPr>
        <p:spPr>
          <a:xfrm>
            <a:off x="3972600" y="2353320"/>
            <a:ext cx="3413160" cy="5833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38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 type="body"/>
          </p:nvPr>
        </p:nvSpPr>
        <p:spPr>
          <a:xfrm>
            <a:off x="388440" y="5400360"/>
            <a:ext cx="3413160" cy="2782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38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582840" y="1646280"/>
            <a:ext cx="6606360" cy="350136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 type="body"/>
          </p:nvPr>
        </p:nvSpPr>
        <p:spPr>
          <a:xfrm>
            <a:off x="388440" y="2353320"/>
            <a:ext cx="3413160" cy="5833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38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 type="body"/>
          </p:nvPr>
        </p:nvSpPr>
        <p:spPr>
          <a:xfrm>
            <a:off x="3972600" y="2353320"/>
            <a:ext cx="3413160" cy="2782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38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 type="body"/>
          </p:nvPr>
        </p:nvSpPr>
        <p:spPr>
          <a:xfrm>
            <a:off x="3972600" y="5400360"/>
            <a:ext cx="3413160" cy="2782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38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582840" y="1646280"/>
            <a:ext cx="6606360" cy="350136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 type="body"/>
          </p:nvPr>
        </p:nvSpPr>
        <p:spPr>
          <a:xfrm>
            <a:off x="388440" y="2353320"/>
            <a:ext cx="3413160" cy="2782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38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 type="body"/>
          </p:nvPr>
        </p:nvSpPr>
        <p:spPr>
          <a:xfrm>
            <a:off x="3972600" y="2353320"/>
            <a:ext cx="3413160" cy="2782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38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 type="body"/>
          </p:nvPr>
        </p:nvSpPr>
        <p:spPr>
          <a:xfrm>
            <a:off x="388440" y="5400360"/>
            <a:ext cx="6994800" cy="2782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38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582840" y="1646280"/>
            <a:ext cx="6606360" cy="3501360"/>
          </a:xfrm>
          <a:prstGeom prst="rect">
            <a:avLst/>
          </a:prstGeom>
        </p:spPr>
        <p:txBody>
          <a:bodyPr anchor="b"/>
          <a:p>
            <a:pPr algn="ctr">
              <a:lnSpc>
                <a:spcPct val="90000"/>
              </a:lnSpc>
            </a:pPr>
            <a:r>
              <a:rPr b="0" lang="en-US" sz="5100" spc="-1" strike="noStrike">
                <a:solidFill>
                  <a:srgbClr val="000000"/>
                </a:solidFill>
                <a:latin typeface="Calibri Light"/>
              </a:rPr>
              <a:t>C</a:t>
            </a:r>
            <a:r>
              <a:rPr b="0" lang="en-US" sz="5100" spc="-1" strike="noStrike">
                <a:solidFill>
                  <a:srgbClr val="000000"/>
                </a:solidFill>
                <a:latin typeface="Calibri Light"/>
              </a:rPr>
              <a:t>l</a:t>
            </a:r>
            <a:r>
              <a:rPr b="0" lang="en-US" sz="5100" spc="-1" strike="noStrike">
                <a:solidFill>
                  <a:srgbClr val="000000"/>
                </a:solidFill>
                <a:latin typeface="Calibri Light"/>
              </a:rPr>
              <a:t>i</a:t>
            </a:r>
            <a:r>
              <a:rPr b="0" lang="en-US" sz="5100" spc="-1" strike="noStrike">
                <a:solidFill>
                  <a:srgbClr val="000000"/>
                </a:solidFill>
                <a:latin typeface="Calibri Light"/>
              </a:rPr>
              <a:t>c</a:t>
            </a:r>
            <a:r>
              <a:rPr b="0" lang="en-US" sz="5100" spc="-1" strike="noStrike">
                <a:solidFill>
                  <a:srgbClr val="000000"/>
                </a:solidFill>
                <a:latin typeface="Calibri Light"/>
              </a:rPr>
              <a:t>k</a:t>
            </a:r>
            <a:r>
              <a:rPr b="0" lang="en-US" sz="5100" spc="-1" strike="noStrike">
                <a:solidFill>
                  <a:srgbClr val="000000"/>
                </a:solidFill>
                <a:latin typeface="Calibri Light"/>
              </a:rPr>
              <a:t> </a:t>
            </a:r>
            <a:r>
              <a:rPr b="0" lang="en-US" sz="5100" spc="-1" strike="noStrike">
                <a:solidFill>
                  <a:srgbClr val="000000"/>
                </a:solidFill>
                <a:latin typeface="Calibri Light"/>
              </a:rPr>
              <a:t>t</a:t>
            </a:r>
            <a:r>
              <a:rPr b="0" lang="en-US" sz="5100" spc="-1" strike="noStrike">
                <a:solidFill>
                  <a:srgbClr val="000000"/>
                </a:solidFill>
                <a:latin typeface="Calibri Light"/>
              </a:rPr>
              <a:t>o</a:t>
            </a:r>
            <a:r>
              <a:rPr b="0" lang="en-US" sz="5100" spc="-1" strike="noStrike">
                <a:solidFill>
                  <a:srgbClr val="000000"/>
                </a:solidFill>
                <a:latin typeface="Calibri Light"/>
              </a:rPr>
              <a:t> </a:t>
            </a:r>
            <a:r>
              <a:rPr b="0" lang="en-US" sz="5100" spc="-1" strike="noStrike">
                <a:solidFill>
                  <a:srgbClr val="000000"/>
                </a:solidFill>
                <a:latin typeface="Calibri Light"/>
              </a:rPr>
              <a:t>e</a:t>
            </a:r>
            <a:r>
              <a:rPr b="0" lang="en-US" sz="5100" spc="-1" strike="noStrike">
                <a:solidFill>
                  <a:srgbClr val="000000"/>
                </a:solidFill>
                <a:latin typeface="Calibri Light"/>
              </a:rPr>
              <a:t>d</a:t>
            </a:r>
            <a:r>
              <a:rPr b="0" lang="en-US" sz="5100" spc="-1" strike="noStrike">
                <a:solidFill>
                  <a:srgbClr val="000000"/>
                </a:solidFill>
                <a:latin typeface="Calibri Light"/>
              </a:rPr>
              <a:t>i</a:t>
            </a:r>
            <a:r>
              <a:rPr b="0" lang="en-US" sz="5100" spc="-1" strike="noStrike">
                <a:solidFill>
                  <a:srgbClr val="000000"/>
                </a:solidFill>
                <a:latin typeface="Calibri Light"/>
              </a:rPr>
              <a:t>t </a:t>
            </a:r>
            <a:r>
              <a:rPr b="0" lang="en-US" sz="5100" spc="-1" strike="noStrike">
                <a:solidFill>
                  <a:srgbClr val="000000"/>
                </a:solidFill>
                <a:latin typeface="Calibri Light"/>
              </a:rPr>
              <a:t>M</a:t>
            </a:r>
            <a:r>
              <a:rPr b="0" lang="en-US" sz="5100" spc="-1" strike="noStrike">
                <a:solidFill>
                  <a:srgbClr val="000000"/>
                </a:solidFill>
                <a:latin typeface="Calibri Light"/>
              </a:rPr>
              <a:t>a</a:t>
            </a:r>
            <a:r>
              <a:rPr b="0" lang="en-US" sz="5100" spc="-1" strike="noStrike">
                <a:solidFill>
                  <a:srgbClr val="000000"/>
                </a:solidFill>
                <a:latin typeface="Calibri Light"/>
              </a:rPr>
              <a:t>s</a:t>
            </a:r>
            <a:r>
              <a:rPr b="0" lang="en-US" sz="5100" spc="-1" strike="noStrike">
                <a:solidFill>
                  <a:srgbClr val="000000"/>
                </a:solidFill>
                <a:latin typeface="Calibri Light"/>
              </a:rPr>
              <a:t>t</a:t>
            </a:r>
            <a:r>
              <a:rPr b="0" lang="en-US" sz="5100" spc="-1" strike="noStrike">
                <a:solidFill>
                  <a:srgbClr val="000000"/>
                </a:solidFill>
                <a:latin typeface="Calibri Light"/>
              </a:rPr>
              <a:t>e</a:t>
            </a:r>
            <a:r>
              <a:rPr b="0" lang="en-US" sz="5100" spc="-1" strike="noStrike">
                <a:solidFill>
                  <a:srgbClr val="000000"/>
                </a:solidFill>
                <a:latin typeface="Calibri Light"/>
              </a:rPr>
              <a:t>r </a:t>
            </a:r>
            <a:r>
              <a:rPr b="0" lang="en-US" sz="5100" spc="-1" strike="noStrike">
                <a:solidFill>
                  <a:srgbClr val="000000"/>
                </a:solidFill>
                <a:latin typeface="Calibri Light"/>
              </a:rPr>
              <a:t>t</a:t>
            </a:r>
            <a:r>
              <a:rPr b="0" lang="en-US" sz="5100" spc="-1" strike="noStrike">
                <a:solidFill>
                  <a:srgbClr val="000000"/>
                </a:solidFill>
                <a:latin typeface="Calibri Light"/>
              </a:rPr>
              <a:t>i</a:t>
            </a:r>
            <a:r>
              <a:rPr b="0" lang="en-US" sz="5100" spc="-1" strike="noStrike">
                <a:solidFill>
                  <a:srgbClr val="000000"/>
                </a:solidFill>
                <a:latin typeface="Calibri Light"/>
              </a:rPr>
              <a:t>t</a:t>
            </a:r>
            <a:r>
              <a:rPr b="0" lang="en-US" sz="5100" spc="-1" strike="noStrike">
                <a:solidFill>
                  <a:srgbClr val="000000"/>
                </a:solidFill>
                <a:latin typeface="Calibri Light"/>
              </a:rPr>
              <a:t>l</a:t>
            </a:r>
            <a:r>
              <a:rPr b="0" lang="en-US" sz="5100" spc="-1" strike="noStrike">
                <a:solidFill>
                  <a:srgbClr val="000000"/>
                </a:solidFill>
                <a:latin typeface="Calibri Light"/>
              </a:rPr>
              <a:t>e</a:t>
            </a:r>
            <a:r>
              <a:rPr b="0" lang="en-US" sz="5100" spc="-1" strike="noStrike">
                <a:solidFill>
                  <a:srgbClr val="000000"/>
                </a:solidFill>
                <a:latin typeface="Calibri Light"/>
              </a:rPr>
              <a:t> </a:t>
            </a:r>
            <a:r>
              <a:rPr b="0" lang="en-US" sz="5100" spc="-1" strike="noStrike">
                <a:solidFill>
                  <a:srgbClr val="000000"/>
                </a:solidFill>
                <a:latin typeface="Calibri Light"/>
              </a:rPr>
              <a:t>s</a:t>
            </a:r>
            <a:r>
              <a:rPr b="0" lang="en-US" sz="5100" spc="-1" strike="noStrike">
                <a:solidFill>
                  <a:srgbClr val="000000"/>
                </a:solidFill>
                <a:latin typeface="Calibri Light"/>
              </a:rPr>
              <a:t>t</a:t>
            </a:r>
            <a:r>
              <a:rPr b="0" lang="en-US" sz="5100" spc="-1" strike="noStrike">
                <a:solidFill>
                  <a:srgbClr val="000000"/>
                </a:solidFill>
                <a:latin typeface="Calibri Light"/>
              </a:rPr>
              <a:t>y</a:t>
            </a:r>
            <a:r>
              <a:rPr b="0" lang="en-US" sz="5100" spc="-1" strike="noStrike">
                <a:solidFill>
                  <a:srgbClr val="000000"/>
                </a:solidFill>
                <a:latin typeface="Calibri Light"/>
              </a:rPr>
              <a:t>l</a:t>
            </a:r>
            <a:r>
              <a:rPr b="0" lang="en-US" sz="5100" spc="-1" strike="noStrike">
                <a:solidFill>
                  <a:srgbClr val="000000"/>
                </a:solidFill>
                <a:latin typeface="Calibri Light"/>
              </a:rPr>
              <a:t>e</a:t>
            </a:r>
            <a:endParaRPr b="0" lang="en-US" sz="51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dt"/>
          </p:nvPr>
        </p:nvSpPr>
        <p:spPr>
          <a:xfrm>
            <a:off x="534240" y="9322560"/>
            <a:ext cx="1748520" cy="535320"/>
          </a:xfrm>
          <a:prstGeom prst="rect">
            <a:avLst/>
          </a:prstGeom>
        </p:spPr>
        <p:txBody>
          <a:bodyPr anchor="ctr"/>
          <a:p>
            <a:pPr>
              <a:lnSpc>
                <a:spcPct val="100000"/>
              </a:lnSpc>
            </a:pPr>
            <a:fld id="{5F8DB166-D1F8-42CB-8C43-3901EA238D5B}" type="datetime">
              <a:rPr b="0" lang="en-US" sz="1020" spc="-1" strike="noStrike">
                <a:solidFill>
                  <a:srgbClr val="8b8b8b"/>
                </a:solidFill>
                <a:latin typeface="Calibri"/>
              </a:rPr>
              <a:t>2/26/20</a:t>
            </a:fld>
            <a:endParaRPr b="0" lang="en-US" sz="1020" spc="-1" strike="noStrike">
              <a:latin typeface="Times New Roman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ftr"/>
          </p:nvPr>
        </p:nvSpPr>
        <p:spPr>
          <a:xfrm>
            <a:off x="2574720" y="9322560"/>
            <a:ext cx="2622960" cy="535320"/>
          </a:xfrm>
          <a:prstGeom prst="rect">
            <a:avLst/>
          </a:prstGeom>
        </p:spPr>
        <p:txBody>
          <a:bodyPr anchor="ctr"/>
          <a:p>
            <a:endParaRPr b="0" lang="en-US" sz="2400" spc="-1" strike="noStrike"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sldNum"/>
          </p:nvPr>
        </p:nvSpPr>
        <p:spPr>
          <a:xfrm>
            <a:off x="5489280" y="9322560"/>
            <a:ext cx="1748520" cy="535320"/>
          </a:xfrm>
          <a:prstGeom prst="rect">
            <a:avLst/>
          </a:prstGeom>
        </p:spPr>
        <p:txBody>
          <a:bodyPr anchor="ctr"/>
          <a:p>
            <a:pPr algn="r">
              <a:lnSpc>
                <a:spcPct val="100000"/>
              </a:lnSpc>
            </a:pPr>
            <a:fld id="{D72B3DE3-C20E-4A50-B1A0-A80B62E485C4}" type="slidenum">
              <a:rPr b="0" lang="en-US" sz="1020" spc="-1" strike="noStrike">
                <a:solidFill>
                  <a:srgbClr val="8b8b8b"/>
                </a:solidFill>
                <a:latin typeface="Calibri"/>
              </a:rPr>
              <a:t>&lt;number&gt;</a:t>
            </a:fld>
            <a:endParaRPr b="0" lang="en-US" sz="1020" spc="-1" strike="noStrike">
              <a:latin typeface="Times New Roman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body"/>
          </p:nvPr>
        </p:nvSpPr>
        <p:spPr>
          <a:xfrm>
            <a:off x="388440" y="2353320"/>
            <a:ext cx="6994800" cy="5833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380" spc="-1" strike="noStrike">
                <a:solidFill>
                  <a:srgbClr val="000000"/>
                </a:solidFill>
                <a:latin typeface="Calibri"/>
              </a:rPr>
              <a:t>Click to edit the outline text format</a:t>
            </a:r>
            <a:endParaRPr b="0" lang="en-US" sz="2380" spc="-1" strike="noStrike">
              <a:solidFill>
                <a:srgbClr val="000000"/>
              </a:solidFill>
              <a:latin typeface="Calibri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700" spc="-1" strike="noStrike">
                <a:solidFill>
                  <a:srgbClr val="000000"/>
                </a:solidFill>
                <a:latin typeface="Calibri"/>
              </a:rPr>
              <a:t>Second Outline Level</a:t>
            </a:r>
            <a:endParaRPr b="0" lang="en-US" sz="1700" spc="-1" strike="noStrike">
              <a:solidFill>
                <a:srgbClr val="000000"/>
              </a:solidFill>
              <a:latin typeface="Calibri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530" spc="-1" strike="noStrike">
                <a:solidFill>
                  <a:srgbClr val="000000"/>
                </a:solidFill>
                <a:latin typeface="Calibri"/>
              </a:rPr>
              <a:t>Third Outline Level</a:t>
            </a:r>
            <a:endParaRPr b="0" lang="en-US" sz="1530" spc="-1" strike="noStrike">
              <a:solidFill>
                <a:srgbClr val="000000"/>
              </a:solidFill>
              <a:latin typeface="Calibri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530" spc="-1" strike="noStrike">
                <a:solidFill>
                  <a:srgbClr val="000000"/>
                </a:solidFill>
                <a:latin typeface="Calibri"/>
              </a:rPr>
              <a:t>Fourth Outline Level</a:t>
            </a:r>
            <a:endParaRPr b="0" lang="en-US" sz="1530" spc="-1" strike="noStrike">
              <a:solidFill>
                <a:srgbClr val="000000"/>
              </a:solidFill>
              <a:latin typeface="Calibri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image" Target="../media/image2.tif"/><Relationship Id="rId3" Type="http://schemas.openxmlformats.org/officeDocument/2006/relationships/image" Target="../media/image3.tif"/><Relationship Id="rId4" Type="http://schemas.openxmlformats.org/officeDocument/2006/relationships/image" Target="../media/image4.tif"/><Relationship Id="rId5" Type="http://schemas.openxmlformats.org/officeDocument/2006/relationships/image" Target="../media/image5.png"/><Relationship Id="rId6" Type="http://schemas.openxmlformats.org/officeDocument/2006/relationships/slideLayout" Target="../slideLayouts/slideLayout2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1" name="Group 1"/>
          <p:cNvGrpSpPr/>
          <p:nvPr/>
        </p:nvGrpSpPr>
        <p:grpSpPr>
          <a:xfrm>
            <a:off x="5040" y="-10440"/>
            <a:ext cx="7772040" cy="7954560"/>
            <a:chOff x="5040" y="-10440"/>
            <a:chExt cx="7772040" cy="7954560"/>
          </a:xfrm>
        </p:grpSpPr>
        <p:pic>
          <p:nvPicPr>
            <p:cNvPr id="42" name="Picture 18" descr=""/>
            <p:cNvPicPr/>
            <p:nvPr/>
          </p:nvPicPr>
          <p:blipFill>
            <a:blip r:embed="rId1"/>
            <a:srcRect l="0" t="2830" r="2357" b="0"/>
            <a:stretch/>
          </p:blipFill>
          <p:spPr>
            <a:xfrm>
              <a:off x="474120" y="196200"/>
              <a:ext cx="2530800" cy="1125000"/>
            </a:xfrm>
            <a:prstGeom prst="rect">
              <a:avLst/>
            </a:prstGeom>
            <a:ln>
              <a:noFill/>
            </a:ln>
          </p:spPr>
        </p:pic>
        <p:grpSp>
          <p:nvGrpSpPr>
            <p:cNvPr id="43" name="Group 2"/>
            <p:cNvGrpSpPr/>
            <p:nvPr/>
          </p:nvGrpSpPr>
          <p:grpSpPr>
            <a:xfrm>
              <a:off x="3766320" y="335520"/>
              <a:ext cx="3799440" cy="923040"/>
              <a:chOff x="3766320" y="335520"/>
              <a:chExt cx="3799440" cy="923040"/>
            </a:xfrm>
          </p:grpSpPr>
          <p:pic>
            <p:nvPicPr>
              <p:cNvPr id="44" name="Picture 5" descr=""/>
              <p:cNvPicPr/>
              <p:nvPr/>
            </p:nvPicPr>
            <p:blipFill>
              <a:blip r:embed="rId2"/>
              <a:stretch/>
            </p:blipFill>
            <p:spPr>
              <a:xfrm>
                <a:off x="4912200" y="335520"/>
                <a:ext cx="548280" cy="918000"/>
              </a:xfrm>
              <a:prstGeom prst="rect">
                <a:avLst/>
              </a:prstGeom>
              <a:ln>
                <a:noFill/>
              </a:ln>
            </p:spPr>
          </p:pic>
          <p:sp>
            <p:nvSpPr>
              <p:cNvPr id="45" name="CustomShape 3"/>
              <p:cNvSpPr/>
              <p:nvPr/>
            </p:nvSpPr>
            <p:spPr>
              <a:xfrm>
                <a:off x="4355640" y="883080"/>
                <a:ext cx="482040" cy="360"/>
              </a:xfrm>
              <a:custGeom>
                <a:avLst/>
                <a:gdLst/>
                <a:ahLst/>
                <a:rect l="l" t="t" r="r" b="b"/>
                <a:pathLst>
                  <a:path w="21600" h="21600">
                    <a:moveTo>
                      <a:pt x="0" y="0"/>
                    </a:moveTo>
                    <a:lnTo>
                      <a:pt x="21600" y="21600"/>
                    </a:lnTo>
                  </a:path>
                </a:pathLst>
              </a:custGeom>
              <a:noFill/>
              <a:ln>
                <a:solidFill>
                  <a:schemeClr val="tx1"/>
                </a:solidFill>
                <a:tailEnd len="med" type="triangle" w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/>
            </p:style>
          </p:sp>
          <p:sp>
            <p:nvSpPr>
              <p:cNvPr id="46" name="CustomShape 4"/>
              <p:cNvSpPr/>
              <p:nvPr/>
            </p:nvSpPr>
            <p:spPr>
              <a:xfrm>
                <a:off x="4303440" y="634320"/>
                <a:ext cx="623160" cy="27288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wrap="none" lIns="90000" rIns="90000" tIns="45000" bIns="45000"/>
              <a:p>
                <a:pPr>
                  <a:lnSpc>
                    <a:spcPct val="100000"/>
                  </a:lnSpc>
                </a:pPr>
                <a:r>
                  <a:rPr b="0" lang="en-US" sz="1200" spc="-1" strike="noStrike">
                    <a:solidFill>
                      <a:srgbClr val="000000"/>
                    </a:solidFill>
                    <a:latin typeface="Calibri"/>
                  </a:rPr>
                  <a:t>g</a:t>
                </a:r>
                <a:r>
                  <a:rPr b="0" lang="en-US" sz="1200" spc="-1" strike="noStrike">
                    <a:solidFill>
                      <a:srgbClr val="000000"/>
                    </a:solidFill>
                    <a:latin typeface="Calibri"/>
                  </a:rPr>
                  <a:t>r</a:t>
                </a:r>
                <a:r>
                  <a:rPr b="0" lang="en-US" sz="1200" spc="-1" strike="noStrike">
                    <a:solidFill>
                      <a:srgbClr val="000000"/>
                    </a:solidFill>
                    <a:latin typeface="Calibri"/>
                  </a:rPr>
                  <a:t>o</a:t>
                </a:r>
                <a:r>
                  <a:rPr b="0" lang="en-US" sz="1200" spc="-1" strike="noStrike">
                    <a:solidFill>
                      <a:srgbClr val="000000"/>
                    </a:solidFill>
                    <a:latin typeface="Calibri"/>
                  </a:rPr>
                  <a:t>w</a:t>
                </a:r>
                <a:r>
                  <a:rPr b="0" lang="en-US" sz="1200" spc="-1" strike="noStrike">
                    <a:solidFill>
                      <a:srgbClr val="000000"/>
                    </a:solidFill>
                    <a:latin typeface="Calibri"/>
                  </a:rPr>
                  <a:t>t</a:t>
                </a:r>
                <a:r>
                  <a:rPr b="0" lang="en-US" sz="1200" spc="-1" strike="noStrike">
                    <a:solidFill>
                      <a:srgbClr val="000000"/>
                    </a:solidFill>
                    <a:latin typeface="Calibri"/>
                  </a:rPr>
                  <a:t>h</a:t>
                </a:r>
                <a:endParaRPr b="0" lang="en-US" sz="1200" spc="-1" strike="noStrike">
                  <a:latin typeface="Arial"/>
                </a:endParaRPr>
              </a:p>
            </p:txBody>
          </p:sp>
          <p:pic>
            <p:nvPicPr>
              <p:cNvPr id="47" name="Picture 10" descr=""/>
              <p:cNvPicPr/>
              <p:nvPr/>
            </p:nvPicPr>
            <p:blipFill>
              <a:blip r:embed="rId3"/>
              <a:stretch/>
            </p:blipFill>
            <p:spPr>
              <a:xfrm>
                <a:off x="6106320" y="340560"/>
                <a:ext cx="548280" cy="918000"/>
              </a:xfrm>
              <a:prstGeom prst="rect">
                <a:avLst/>
              </a:prstGeom>
              <a:ln>
                <a:noFill/>
              </a:ln>
            </p:spPr>
          </p:pic>
          <p:sp>
            <p:nvSpPr>
              <p:cNvPr id="48" name="CustomShape 5"/>
              <p:cNvSpPr/>
              <p:nvPr/>
            </p:nvSpPr>
            <p:spPr>
              <a:xfrm>
                <a:off x="5478120" y="883080"/>
                <a:ext cx="495000" cy="360"/>
              </a:xfrm>
              <a:custGeom>
                <a:avLst/>
                <a:gdLst/>
                <a:ahLst/>
                <a:rect l="l" t="t" r="r" b="b"/>
                <a:pathLst>
                  <a:path w="21600" h="21600">
                    <a:moveTo>
                      <a:pt x="0" y="0"/>
                    </a:moveTo>
                    <a:lnTo>
                      <a:pt x="21600" y="21600"/>
                    </a:lnTo>
                  </a:path>
                </a:pathLst>
              </a:custGeom>
              <a:noFill/>
              <a:ln>
                <a:solidFill>
                  <a:schemeClr val="tx1"/>
                </a:solidFill>
                <a:tailEnd len="med" type="triangle" w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/>
            </p:style>
          </p:sp>
          <p:sp>
            <p:nvSpPr>
              <p:cNvPr id="49" name="CustomShape 6"/>
              <p:cNvSpPr/>
              <p:nvPr/>
            </p:nvSpPr>
            <p:spPr>
              <a:xfrm>
                <a:off x="5448960" y="471600"/>
                <a:ext cx="597240" cy="45540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wrap="none" lIns="90000" rIns="90000" tIns="45000" bIns="45000"/>
              <a:p>
                <a:pPr>
                  <a:lnSpc>
                    <a:spcPct val="100000"/>
                  </a:lnSpc>
                </a:pPr>
                <a:r>
                  <a:rPr b="0" lang="en-US" sz="1200" spc="-1" strike="noStrike">
                    <a:solidFill>
                      <a:srgbClr val="000000"/>
                    </a:solidFill>
                    <a:latin typeface="Calibri"/>
                  </a:rPr>
                  <a:t>bottle-</a:t>
                </a:r>
                <a:endParaRPr b="0" lang="en-US" sz="1200" spc="-1" strike="noStrike">
                  <a:latin typeface="Arial"/>
                </a:endParaRPr>
              </a:p>
              <a:p>
                <a:pPr>
                  <a:lnSpc>
                    <a:spcPct val="100000"/>
                  </a:lnSpc>
                </a:pPr>
                <a:r>
                  <a:rPr b="0" lang="en-US" sz="1200" spc="-1" strike="noStrike">
                    <a:solidFill>
                      <a:srgbClr val="000000"/>
                    </a:solidFill>
                    <a:latin typeface="Calibri"/>
                  </a:rPr>
                  <a:t>neck</a:t>
                </a:r>
                <a:endParaRPr b="0" lang="en-US" sz="1200" spc="-1" strike="noStrike">
                  <a:latin typeface="Arial"/>
                </a:endParaRPr>
              </a:p>
            </p:txBody>
          </p:sp>
          <p:sp>
            <p:nvSpPr>
              <p:cNvPr id="50" name="CustomShape 7"/>
              <p:cNvSpPr/>
              <p:nvPr/>
            </p:nvSpPr>
            <p:spPr>
              <a:xfrm>
                <a:off x="7226280" y="662760"/>
                <a:ext cx="339480" cy="36468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wrap="none" lIns="90000" rIns="90000" tIns="45000" bIns="45000"/>
              <a:p>
                <a:pPr>
                  <a:lnSpc>
                    <a:spcPct val="100000"/>
                  </a:lnSpc>
                </a:pPr>
                <a:r>
                  <a:rPr b="0" lang="en-US" sz="1800" spc="-1" strike="noStrike">
                    <a:solidFill>
                      <a:srgbClr val="000000"/>
                    </a:solidFill>
                    <a:latin typeface="Calibri"/>
                  </a:rPr>
                  <a:t>…</a:t>
                </a:r>
                <a:endParaRPr b="0" lang="en-US" sz="1800" spc="-1" strike="noStrike">
                  <a:latin typeface="Arial"/>
                </a:endParaRPr>
              </a:p>
            </p:txBody>
          </p:sp>
          <p:pic>
            <p:nvPicPr>
              <p:cNvPr id="51" name="Picture 21" descr=""/>
              <p:cNvPicPr/>
              <p:nvPr/>
            </p:nvPicPr>
            <p:blipFill>
              <a:blip r:embed="rId4"/>
              <a:stretch/>
            </p:blipFill>
            <p:spPr>
              <a:xfrm>
                <a:off x="3766320" y="335520"/>
                <a:ext cx="548640" cy="918720"/>
              </a:xfrm>
              <a:prstGeom prst="rect">
                <a:avLst/>
              </a:prstGeom>
              <a:ln>
                <a:noFill/>
              </a:ln>
            </p:spPr>
          </p:pic>
          <p:sp>
            <p:nvSpPr>
              <p:cNvPr id="52" name="CustomShape 8"/>
              <p:cNvSpPr/>
              <p:nvPr/>
            </p:nvSpPr>
            <p:spPr>
              <a:xfrm>
                <a:off x="6717240" y="883080"/>
                <a:ext cx="482040" cy="360"/>
              </a:xfrm>
              <a:custGeom>
                <a:avLst/>
                <a:gdLst/>
                <a:ahLst/>
                <a:rect l="l" t="t" r="r" b="b"/>
                <a:pathLst>
                  <a:path w="21600" h="21600">
                    <a:moveTo>
                      <a:pt x="0" y="0"/>
                    </a:moveTo>
                    <a:lnTo>
                      <a:pt x="21600" y="21600"/>
                    </a:lnTo>
                  </a:path>
                </a:pathLst>
              </a:custGeom>
              <a:noFill/>
              <a:ln>
                <a:solidFill>
                  <a:schemeClr val="tx1"/>
                </a:solidFill>
                <a:tailEnd len="med" type="triangle" w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/>
            </p:style>
          </p:sp>
          <p:sp>
            <p:nvSpPr>
              <p:cNvPr id="53" name="CustomShape 9"/>
              <p:cNvSpPr/>
              <p:nvPr/>
            </p:nvSpPr>
            <p:spPr>
              <a:xfrm>
                <a:off x="6665040" y="634320"/>
                <a:ext cx="623160" cy="27288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wrap="none" lIns="90000" rIns="90000" tIns="45000" bIns="45000"/>
              <a:p>
                <a:pPr>
                  <a:lnSpc>
                    <a:spcPct val="100000"/>
                  </a:lnSpc>
                </a:pPr>
                <a:r>
                  <a:rPr b="0" lang="en-US" sz="1200" spc="-1" strike="noStrike">
                    <a:solidFill>
                      <a:srgbClr val="000000"/>
                    </a:solidFill>
                    <a:latin typeface="Calibri"/>
                  </a:rPr>
                  <a:t>gr</a:t>
                </a:r>
                <a:r>
                  <a:rPr b="0" lang="en-US" sz="1200" spc="-1" strike="noStrike">
                    <a:solidFill>
                      <a:srgbClr val="000000"/>
                    </a:solidFill>
                    <a:latin typeface="Calibri"/>
                  </a:rPr>
                  <a:t>o</a:t>
                </a:r>
                <a:r>
                  <a:rPr b="0" lang="en-US" sz="1200" spc="-1" strike="noStrike">
                    <a:solidFill>
                      <a:srgbClr val="000000"/>
                    </a:solidFill>
                    <a:latin typeface="Calibri"/>
                  </a:rPr>
                  <a:t>w</a:t>
                </a:r>
                <a:r>
                  <a:rPr b="0" lang="en-US" sz="1200" spc="-1" strike="noStrike">
                    <a:solidFill>
                      <a:srgbClr val="000000"/>
                    </a:solidFill>
                    <a:latin typeface="Calibri"/>
                  </a:rPr>
                  <a:t>th</a:t>
                </a:r>
                <a:endParaRPr b="0" lang="en-US" sz="1200" spc="-1" strike="noStrike">
                  <a:latin typeface="Arial"/>
                </a:endParaRPr>
              </a:p>
            </p:txBody>
          </p:sp>
        </p:grpSp>
        <p:sp>
          <p:nvSpPr>
            <p:cNvPr id="54" name="CustomShape 10"/>
            <p:cNvSpPr/>
            <p:nvPr/>
          </p:nvSpPr>
          <p:spPr>
            <a:xfrm>
              <a:off x="3895200" y="1321560"/>
              <a:ext cx="2942640" cy="577080"/>
            </a:xfrm>
            <a:prstGeom prst="rect">
              <a:avLst/>
            </a:prstGeom>
            <a:noFill/>
            <a:ln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wrap="none" lIns="90000" rIns="90000" tIns="45000" bIns="45000"/>
            <a:p>
              <a:pPr>
                <a:lnSpc>
                  <a:spcPct val="100000"/>
                </a:lnSpc>
              </a:pPr>
              <a:r>
                <a:rPr b="0" lang="en-US" sz="1600" spc="-1" strike="noStrike">
                  <a:solidFill>
                    <a:srgbClr val="000000"/>
                  </a:solidFill>
                  <a:latin typeface="Calibri"/>
                </a:rPr>
                <a:t>3 different nutrient environments</a:t>
              </a:r>
              <a:endParaRPr b="0" lang="en-US" sz="1600" spc="-1" strike="noStrike">
                <a:latin typeface="Arial"/>
              </a:endParaRPr>
            </a:p>
            <a:p>
              <a:pPr>
                <a:lnSpc>
                  <a:spcPct val="100000"/>
                </a:lnSpc>
              </a:pPr>
              <a:r>
                <a:rPr b="0" lang="en-US" sz="1600" spc="-1" strike="noStrike">
                  <a:solidFill>
                    <a:srgbClr val="000000"/>
                  </a:solidFill>
                  <a:latin typeface="Calibri"/>
                </a:rPr>
                <a:t>M9+ Glucose, Leucine, Citrate</a:t>
              </a:r>
              <a:endParaRPr b="0" lang="en-US" sz="1600" spc="-1" strike="noStrike">
                <a:latin typeface="Arial"/>
              </a:endParaRPr>
            </a:p>
          </p:txBody>
        </p:sp>
        <p:sp>
          <p:nvSpPr>
            <p:cNvPr id="55" name="CustomShape 11"/>
            <p:cNvSpPr/>
            <p:nvPr/>
          </p:nvSpPr>
          <p:spPr>
            <a:xfrm>
              <a:off x="874080" y="1397160"/>
              <a:ext cx="1784160" cy="333720"/>
            </a:xfrm>
            <a:prstGeom prst="rect">
              <a:avLst/>
            </a:prstGeom>
            <a:noFill/>
            <a:ln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wrap="none" lIns="90000" rIns="90000" tIns="45000" bIns="45000"/>
            <a:p>
              <a:pPr>
                <a:lnSpc>
                  <a:spcPct val="100000"/>
                </a:lnSpc>
              </a:pPr>
              <a:r>
                <a:rPr b="0" lang="en-US" sz="1600" spc="-1" strike="noStrike">
                  <a:solidFill>
                    <a:srgbClr val="000000"/>
                  </a:solidFill>
                  <a:latin typeface="Calibri"/>
                </a:rPr>
                <a:t>1</a:t>
              </a:r>
              <a:r>
                <a:rPr b="0" lang="en-US" sz="1600" spc="-1" strike="noStrike">
                  <a:solidFill>
                    <a:srgbClr val="000000"/>
                  </a:solidFill>
                  <a:latin typeface="Calibri"/>
                </a:rPr>
                <a:t>2 </a:t>
              </a:r>
              <a:r>
                <a:rPr b="0" lang="en-US" sz="1600" spc="-1" strike="noStrike">
                  <a:solidFill>
                    <a:srgbClr val="000000"/>
                  </a:solidFill>
                  <a:latin typeface="Calibri"/>
                </a:rPr>
                <a:t>d</a:t>
              </a:r>
              <a:r>
                <a:rPr b="0" lang="en-US" sz="1600" spc="-1" strike="noStrike">
                  <a:solidFill>
                    <a:srgbClr val="000000"/>
                  </a:solidFill>
                  <a:latin typeface="Calibri"/>
                </a:rPr>
                <a:t>i</a:t>
              </a:r>
              <a:r>
                <a:rPr b="0" lang="en-US" sz="1600" spc="-1" strike="noStrike">
                  <a:solidFill>
                    <a:srgbClr val="000000"/>
                  </a:solidFill>
                  <a:latin typeface="Calibri"/>
                </a:rPr>
                <a:t>ff</a:t>
              </a:r>
              <a:r>
                <a:rPr b="0" lang="en-US" sz="1600" spc="-1" strike="noStrike">
                  <a:solidFill>
                    <a:srgbClr val="000000"/>
                  </a:solidFill>
                  <a:latin typeface="Calibri"/>
                </a:rPr>
                <a:t>e</a:t>
              </a:r>
              <a:r>
                <a:rPr b="0" lang="en-US" sz="1600" spc="-1" strike="noStrike">
                  <a:solidFill>
                    <a:srgbClr val="000000"/>
                  </a:solidFill>
                  <a:latin typeface="Calibri"/>
                </a:rPr>
                <a:t>r</a:t>
              </a:r>
              <a:r>
                <a:rPr b="0" lang="en-US" sz="1600" spc="-1" strike="noStrike">
                  <a:solidFill>
                    <a:srgbClr val="000000"/>
                  </a:solidFill>
                  <a:latin typeface="Calibri"/>
                </a:rPr>
                <a:t>e</a:t>
              </a:r>
              <a:r>
                <a:rPr b="0" lang="en-US" sz="1600" spc="-1" strike="noStrike">
                  <a:solidFill>
                    <a:srgbClr val="000000"/>
                  </a:solidFill>
                  <a:latin typeface="Calibri"/>
                </a:rPr>
                <a:t>n</a:t>
              </a:r>
              <a:r>
                <a:rPr b="0" lang="en-US" sz="1600" spc="-1" strike="noStrike">
                  <a:solidFill>
                    <a:srgbClr val="000000"/>
                  </a:solidFill>
                  <a:latin typeface="Calibri"/>
                </a:rPr>
                <a:t>t </a:t>
              </a:r>
              <a:r>
                <a:rPr b="0" lang="en-US" sz="1600" spc="-1" strike="noStrike">
                  <a:solidFill>
                    <a:srgbClr val="000000"/>
                  </a:solidFill>
                  <a:latin typeface="Calibri"/>
                </a:rPr>
                <a:t>i</a:t>
              </a:r>
              <a:r>
                <a:rPr b="0" lang="en-US" sz="1600" spc="-1" strike="noStrike">
                  <a:solidFill>
                    <a:srgbClr val="000000"/>
                  </a:solidFill>
                  <a:latin typeface="Calibri"/>
                </a:rPr>
                <a:t>n</a:t>
              </a:r>
              <a:r>
                <a:rPr b="0" lang="en-US" sz="1600" spc="-1" strike="noStrike">
                  <a:solidFill>
                    <a:srgbClr val="000000"/>
                  </a:solidFill>
                  <a:latin typeface="Calibri"/>
                </a:rPr>
                <a:t>o</a:t>
              </a:r>
              <a:r>
                <a:rPr b="0" lang="en-US" sz="1600" spc="-1" strike="noStrike">
                  <a:solidFill>
                    <a:srgbClr val="000000"/>
                  </a:solidFill>
                  <a:latin typeface="Calibri"/>
                </a:rPr>
                <a:t>c</a:t>
              </a:r>
              <a:r>
                <a:rPr b="0" lang="en-US" sz="1600" spc="-1" strike="noStrike">
                  <a:solidFill>
                    <a:srgbClr val="000000"/>
                  </a:solidFill>
                  <a:latin typeface="Calibri"/>
                </a:rPr>
                <a:t>u</a:t>
              </a:r>
              <a:r>
                <a:rPr b="0" lang="en-US" sz="1600" spc="-1" strike="noStrike">
                  <a:solidFill>
                    <a:srgbClr val="000000"/>
                  </a:solidFill>
                  <a:latin typeface="Calibri"/>
                </a:rPr>
                <a:t>l</a:t>
              </a:r>
              <a:r>
                <a:rPr b="0" lang="en-US" sz="1600" spc="-1" strike="noStrike">
                  <a:solidFill>
                    <a:srgbClr val="000000"/>
                  </a:solidFill>
                  <a:latin typeface="Calibri"/>
                </a:rPr>
                <a:t>a</a:t>
              </a:r>
              <a:endParaRPr b="0" lang="en-US" sz="1600" spc="-1" strike="noStrike">
                <a:latin typeface="Arial"/>
              </a:endParaRPr>
            </a:p>
          </p:txBody>
        </p:sp>
        <p:sp>
          <p:nvSpPr>
            <p:cNvPr id="56" name="CustomShape 12"/>
            <p:cNvSpPr/>
            <p:nvPr/>
          </p:nvSpPr>
          <p:spPr>
            <a:xfrm>
              <a:off x="3082320" y="693720"/>
              <a:ext cx="596880" cy="231840"/>
            </a:xfrm>
            <a:prstGeom prst="rightArrow">
              <a:avLst>
                <a:gd name="adj1" fmla="val 50000"/>
                <a:gd name="adj2" fmla="val 50000"/>
              </a:avLst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57" name="CustomShape 13"/>
            <p:cNvSpPr/>
            <p:nvPr/>
          </p:nvSpPr>
          <p:spPr>
            <a:xfrm>
              <a:off x="8280" y="-10440"/>
              <a:ext cx="316800" cy="317880"/>
            </a:xfrm>
            <a:prstGeom prst="rect">
              <a:avLst/>
            </a:prstGeom>
            <a:noFill/>
            <a:ln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wrap="none" lIns="90000" rIns="90000" tIns="45000" bIns="45000"/>
            <a:p>
              <a:pPr>
                <a:lnSpc>
                  <a:spcPct val="100000"/>
                </a:lnSpc>
              </a:pPr>
              <a:r>
                <a:rPr b="1" lang="en-US" sz="1500" spc="-1" strike="noStrike">
                  <a:solidFill>
                    <a:srgbClr val="000000"/>
                  </a:solidFill>
                  <a:latin typeface="Arial"/>
                </a:rPr>
                <a:t>A</a:t>
              </a:r>
              <a:endParaRPr b="1" lang="en-US" sz="1500" spc="-1" strike="noStrike">
                <a:latin typeface="Arial"/>
              </a:endParaRPr>
            </a:p>
          </p:txBody>
        </p:sp>
        <p:sp>
          <p:nvSpPr>
            <p:cNvPr id="58" name="CustomShape 14"/>
            <p:cNvSpPr/>
            <p:nvPr/>
          </p:nvSpPr>
          <p:spPr>
            <a:xfrm>
              <a:off x="4335120" y="835560"/>
              <a:ext cx="470520" cy="272880"/>
            </a:xfrm>
            <a:prstGeom prst="rect">
              <a:avLst/>
            </a:prstGeom>
            <a:noFill/>
            <a:ln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wrap="none" lIns="90000" rIns="90000" tIns="45000" bIns="45000"/>
            <a:p>
              <a:pPr>
                <a:lnSpc>
                  <a:spcPct val="100000"/>
                </a:lnSpc>
              </a:pPr>
              <a:r>
                <a:rPr b="0" lang="en-US" sz="1200" spc="-1" strike="noStrike">
                  <a:solidFill>
                    <a:srgbClr val="000000"/>
                  </a:solidFill>
                  <a:latin typeface="Calibri"/>
                </a:rPr>
                <a:t>48hr</a:t>
              </a:r>
              <a:endParaRPr b="0" lang="en-US" sz="1200" spc="-1" strike="noStrike">
                <a:latin typeface="Arial"/>
              </a:endParaRPr>
            </a:p>
          </p:txBody>
        </p:sp>
        <p:sp>
          <p:nvSpPr>
            <p:cNvPr id="59" name="CustomShape 15"/>
            <p:cNvSpPr/>
            <p:nvPr/>
          </p:nvSpPr>
          <p:spPr>
            <a:xfrm>
              <a:off x="5464080" y="858600"/>
              <a:ext cx="479880" cy="272880"/>
            </a:xfrm>
            <a:prstGeom prst="rect">
              <a:avLst/>
            </a:prstGeom>
            <a:noFill/>
            <a:ln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wrap="none" lIns="90000" rIns="90000" tIns="45000" bIns="45000"/>
            <a:p>
              <a:pPr>
                <a:lnSpc>
                  <a:spcPct val="100000"/>
                </a:lnSpc>
              </a:pPr>
              <a:r>
                <a:rPr b="0" lang="en-US" sz="1200" spc="-1" strike="noStrike">
                  <a:solidFill>
                    <a:srgbClr val="000000"/>
                  </a:solidFill>
                  <a:latin typeface="Calibri"/>
                </a:rPr>
                <a:t>125x</a:t>
              </a:r>
              <a:endParaRPr b="0" lang="en-US" sz="1200" spc="-1" strike="noStrike">
                <a:latin typeface="Arial"/>
              </a:endParaRPr>
            </a:p>
          </p:txBody>
        </p:sp>
        <p:pic>
          <p:nvPicPr>
            <p:cNvPr id="60" name="" descr=""/>
            <p:cNvPicPr/>
            <p:nvPr/>
          </p:nvPicPr>
          <p:blipFill>
            <a:blip r:embed="rId5"/>
            <a:stretch/>
          </p:blipFill>
          <p:spPr>
            <a:xfrm>
              <a:off x="5040" y="2115360"/>
              <a:ext cx="7772040" cy="5828760"/>
            </a:xfrm>
            <a:prstGeom prst="rect">
              <a:avLst/>
            </a:prstGeom>
            <a:ln>
              <a:noFill/>
            </a:ln>
          </p:spPr>
        </p:pic>
      </p:grpSp>
    </p:spTree>
  </p:cSld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43</TotalTime>
  <Application>LibreOffice/6.0.7.3$Linux_X86_64 LibreOffice_project/00m0$Build-3</Application>
  <Words>32</Words>
  <Paragraphs>21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2019-05-08T14:43:33Z</dcterms:created>
  <dc:creator>Microsoft Office User</dc:creator>
  <dc:description/>
  <dc:language>en-US</dc:language>
  <cp:lastModifiedBy/>
  <dcterms:modified xsi:type="dcterms:W3CDTF">2020-02-26T13:53:46Z</dcterms:modified>
  <cp:revision>10</cp:revision>
  <dc:subject/>
  <dc:title>PowerPoint Presentation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15.0032</vt:lpwstr>
  </property>
  <property fmtid="{D5CDD505-2E9C-101B-9397-08002B2CF9AE}" pid="3" name="HiddenSlides">
    <vt:i4>0</vt:i4>
  </property>
  <property fmtid="{D5CDD505-2E9C-101B-9397-08002B2CF9AE}" pid="4" name="HyperlinksChanged">
    <vt:bool>0</vt:bool>
  </property>
  <property fmtid="{D5CDD505-2E9C-101B-9397-08002B2CF9AE}" pid="5" name="LinksUpToDate">
    <vt:bool>0</vt:bool>
  </property>
  <property fmtid="{D5CDD505-2E9C-101B-9397-08002B2CF9AE}" pid="6" name="MMClips">
    <vt:i4>0</vt:i4>
  </property>
  <property fmtid="{D5CDD505-2E9C-101B-9397-08002B2CF9AE}" pid="7" name="Notes">
    <vt:i4>0</vt:i4>
  </property>
  <property fmtid="{D5CDD505-2E9C-101B-9397-08002B2CF9AE}" pid="8" name="PresentationFormat">
    <vt:lpwstr>Custom</vt:lpwstr>
  </property>
  <property fmtid="{D5CDD505-2E9C-101B-9397-08002B2CF9AE}" pid="9" name="ScaleCrop">
    <vt:bool>0</vt:bool>
  </property>
  <property fmtid="{D5CDD505-2E9C-101B-9397-08002B2CF9AE}" pid="10" name="ShareDoc">
    <vt:bool>0</vt:bool>
  </property>
  <property fmtid="{D5CDD505-2E9C-101B-9397-08002B2CF9AE}" pid="11" name="Slides">
    <vt:i4>1</vt:i4>
  </property>
</Properties>
</file>